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75" r:id="rId9"/>
    <p:sldId id="265" r:id="rId10"/>
    <p:sldId id="266" r:id="rId11"/>
    <p:sldId id="267" r:id="rId12"/>
    <p:sldId id="268" r:id="rId13"/>
    <p:sldId id="269" r:id="rId14"/>
    <p:sldId id="270" r:id="rId15"/>
    <p:sldId id="276" r:id="rId16"/>
    <p:sldId id="271" r:id="rId17"/>
    <p:sldId id="272" r:id="rId18"/>
    <p:sldId id="277" r:id="rId19"/>
    <p:sldId id="273" r:id="rId20"/>
    <p:sldId id="274" r:id="rId21"/>
    <p:sldId id="278" r:id="rId22"/>
    <p:sldId id="279" r:id="rId23"/>
    <p:sldId id="286" r:id="rId24"/>
    <p:sldId id="281" r:id="rId25"/>
    <p:sldId id="282" r:id="rId26"/>
    <p:sldId id="283" r:id="rId27"/>
    <p:sldId id="284" r:id="rId28"/>
  </p:sldIdLst>
  <p:sldSz cx="14630400" cy="8229600"/>
  <p:notesSz cx="8229600" cy="14630400"/>
  <p:embeddedFontLst>
    <p:embeddedFont>
      <p:font typeface="경기천년바탕 Bold" panose="02020803020101020101" pitchFamily="18" charset="-127"/>
      <p:bold r:id="rId30"/>
    </p:embeddedFont>
    <p:embeddedFont>
      <p:font typeface="경기천년바탕 Regular" panose="02020503020101020101" pitchFamily="18" charset="-127"/>
      <p:regular r:id="rId31"/>
    </p:embeddedFont>
    <p:embeddedFont>
      <p:font typeface="경기천년제목 Bold" panose="02020803020101020101" pitchFamily="18" charset="-127"/>
      <p:bold r:id="rId32"/>
    </p:embeddedFont>
    <p:embeddedFont>
      <p:font typeface="경기천년제목 Light" panose="02020403020101020101" pitchFamily="18" charset="-127"/>
      <p:regular r:id="rId33"/>
    </p:embeddedFont>
    <p:embeddedFont>
      <p:font typeface="경기천년제목 Medium" panose="0202060302010102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B0F0"/>
    <a:srgbClr val="B4C7E7"/>
    <a:srgbClr val="FFFFFF"/>
    <a:srgbClr val="F3F4F6"/>
    <a:srgbClr val="85FFFF"/>
    <a:srgbClr val="ECECEC"/>
    <a:srgbClr val="CCECFF"/>
    <a:srgbClr val="F8CBAD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24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B710-2D1A-B11B-6B22-71E21288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84F8-5083-6FBA-B150-4C29FB315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F1823-4AC4-3556-55F7-A6E39304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BD58-67F1-B3F2-008A-92473B75D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621D-7E31-EDBA-7C98-E98F23F55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459A7-4A8B-9BC8-4E39-6C3959F74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EB02E-D72D-2BF2-40F3-B4054F0F7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67883-73FA-6542-1B00-294B6073F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5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5BF9C-46B1-FF8B-7EB1-3BFC092B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49887-CF42-606A-8638-F0EAEAAF6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71914-CCF5-F99D-397E-55D230BA2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CED6-0B02-4352-A69E-76AEE4A060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BB91-6D94-81D6-5D97-C969E0E6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51ED1-C9D9-4C23-3D2B-70758BAD9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5E160-C9EC-1FFA-A47F-D887C69B9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6E665-5F62-1C93-66D5-1236B4A38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4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5A09-89B5-5602-E60E-50C3FFE7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5AB46-8D8F-0482-72FA-3F3898F29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DD2CF-F4EF-5A29-9DC5-C840030A5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0BDB-7A4B-0177-2DC5-83E1F0DCF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&#44536;&#47536;&#52980;&#54504;&#53552;.&#54856;&#54168;&#51060;&#51648;.&#54620;&#44397;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reencomart.kro.k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861542"/>
            <a:ext cx="4919305" cy="4506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조장 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노은효/이동현/장우혁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14740"/>
            <a:ext cx="7266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000" kern="0" spc="-107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모두를 연결하는 스마트한 관리 체계</a:t>
            </a:r>
            <a:endParaRPr 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05565"/>
            <a:ext cx="7980340" cy="27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그린컴퓨터아트학원</a:t>
            </a:r>
          </a:p>
          <a:p>
            <a:r>
              <a:rPr lang="en-US" altLang="ko-KR" sz="8000" b="1" kern="0" spc="-134" dirty="0">
                <a:solidFill>
                  <a:srgbClr val="204C8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통합</a:t>
            </a:r>
            <a:r>
              <a:rPr lang="en-US" altLang="ko-KR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관리시스템</a:t>
            </a:r>
            <a:endParaRPr lang="en-US" altLang="ko-KR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>
              <a:buNone/>
            </a:pPr>
            <a:endParaRPr lang="en-US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A840C4-810E-1647-6293-6AAA1684323F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174D-5ED6-EE9F-0965-8545FF0E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CCE42F-1B22-5851-A53F-4B8BC5BDCC9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F93738-8302-D3D4-102C-F0E5C93F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21600"/>
            <a:ext cx="14630400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B3A9602A-84EC-E237-5A5C-831CF0EC46D5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0D693D-CFDD-2484-EF5D-C989CAA2E877}"/>
              </a:ext>
            </a:extLst>
          </p:cNvPr>
          <p:cNvSpPr/>
          <p:nvPr/>
        </p:nvSpPr>
        <p:spPr>
          <a:xfrm>
            <a:off x="7428217" y="4356243"/>
            <a:ext cx="780836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FA8BA-F2AB-555D-A886-56C0D009D18C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11613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0442-64E9-777E-BAA2-E6B7FE8BC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6374FE-F473-7100-75D1-806F30CAB0C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56AE48-1899-3994-AE68-055E1427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728" y="1221600"/>
            <a:ext cx="14002943" cy="69722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01E4507C-6082-64FD-C238-4D1F9D878BAB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A007C-0542-18AF-F160-A65572747238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87950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E561-DC6F-CCB4-FB34-279239F8B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6FA9F-99A5-DEDD-0C8C-E32A1890536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DCD1B-860A-00D0-1318-6B263E48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02077"/>
            <a:ext cx="14635583" cy="7027524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748858D5-5948-5779-0A50-EF88133B9081}"/>
              </a:ext>
            </a:extLst>
          </p:cNvPr>
          <p:cNvSpPr/>
          <p:nvPr/>
        </p:nvSpPr>
        <p:spPr>
          <a:xfrm>
            <a:off x="516918" y="252114"/>
            <a:ext cx="679828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신청서 제출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D91E9-2A8D-E801-16E1-F204C54C625F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74202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A5C900-CC3E-0DE3-8E1E-419A35EB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6" t="4244" r="3477" b="7241"/>
          <a:stretch/>
        </p:blipFill>
        <p:spPr>
          <a:xfrm>
            <a:off x="7963015" y="622707"/>
            <a:ext cx="5023520" cy="6732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410BCB-9ACF-7B4D-733A-5797E4C85C2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9B76C3-92DD-751E-68E2-E82839146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6" r="1856" b="49064"/>
          <a:stretch/>
        </p:blipFill>
        <p:spPr bwMode="auto">
          <a:xfrm>
            <a:off x="1204616" y="1696549"/>
            <a:ext cx="5109147" cy="483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A58C3-75F2-15B2-4E5B-578EA8815E5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02594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83823-C8F4-3D90-94B0-A9B59BC7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7EB666-EDC3-D8A3-880F-85C6A5B98BD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606969-8A36-DF38-744D-0DB28D774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6"/>
          <a:stretch/>
        </p:blipFill>
        <p:spPr bwMode="auto">
          <a:xfrm>
            <a:off x="1204616" y="1890445"/>
            <a:ext cx="5109147" cy="4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D2555E-B654-C189-8648-4E903C48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76" r="31765" b="9796"/>
          <a:stretch/>
        </p:blipFill>
        <p:spPr>
          <a:xfrm>
            <a:off x="7690265" y="1042170"/>
            <a:ext cx="5306544" cy="6339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61C87-3269-B6BC-B0AC-11F56529D21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695707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C507-D061-7838-6E28-8DEBAFFC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85661D6-B68A-192B-3022-00660065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940BCC3-5811-AE32-76E3-81D7F66382E4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 err="1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강사용</a:t>
            </a: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7E059C6-28AC-2B54-C64E-3040C421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60692E9B-0D52-5761-231E-BB2F31EAF795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일별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0D548B7E-A02A-9174-13B7-EF9CAFBCB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8765886-E7BF-4070-C0A8-0E4733666CAD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E3E0723F-298E-73EE-7AAA-888D24AD4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C0DD96C2-9582-DDA1-4B75-2170E276C48C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B79ECD2D-F9A5-F067-CFFB-A0F527AA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C62DCD00-C07D-0A59-8501-B588CB135A95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68770FC4-1DE3-989C-74DA-20E5DFDB9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25AB3219-0D0A-BCA8-91E4-2BA278201E9F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29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9072A-DC73-8678-29B8-416C1C0F0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B656E6-35B4-95F8-7295-3154E88993F3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B241011-410C-C807-E3E0-BD3D1212B88F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금일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DE437A-6BDD-1672-7E5F-6112FA52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4630400" cy="727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3238A1-9496-0B98-FADD-28A38C73D8EA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강사용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85470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22267-F2FB-FE15-3402-66A4D154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130E40-7CF2-20EE-3D4D-7BFB30D87281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AA4AD90-CE69-1F72-6BEA-C8419F2198D2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강사용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EB48BC-967E-E0AB-0D43-93FBCD0E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963930"/>
            <a:ext cx="14630400" cy="7254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764CA9-8F00-5D31-84AC-49B2D6250FFB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강사용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96975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0388-B32C-9BFA-C2EA-5D794F49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2765B0A2-0E36-E150-F4C9-E5B55E20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215B3D8-5D8F-F71C-B8D0-6CF47A9F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E27FDE7-048A-EADC-2A55-542816FCE0E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매니저용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57056E3-F362-BEA4-C9FC-E986F865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033D5BF-4984-3FB7-3E1E-75127AC64E27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월별 </a:t>
            </a:r>
            <a:r>
              <a:rPr lang="en-US" sz="1750" kern="0" spc="-36" dirty="0" err="1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7C76322-B176-2432-FF5B-771592055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ED1905D-59A1-D866-9214-79A5DB9DF221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9EC1A1A-DEE6-9990-0A0A-83C25BB2D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BE136F04-DF26-31ED-A9E4-00D12ADC7CFA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 </a:t>
            </a: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작성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E61C9D37-C0D1-C3A2-8258-A8BD00725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75ED2EE9-4C69-4408-BF0F-8008FB47A31D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794ECD88-C9F9-4AC5-574E-38A431A2D8BB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신청서 다운로드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04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86BE1-0B39-BAB4-0570-E091A672B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EB554E-DE24-CE95-DA97-5FE8E923153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AB60CBA-0BAE-6E80-A412-1024271769C8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월별 출결 현황 확인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F34A1-1231-4761-6BD0-153ECF38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2061"/>
            <a:ext cx="14630400" cy="6987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194E9-9D94-4926-9237-77BF750DED95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96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810B-26D1-692D-29F8-48E841A3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6F796A-7B15-C158-47A2-346B8DDC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4471E69-BF54-2630-9A35-7CF313D95CCB}"/>
              </a:ext>
            </a:extLst>
          </p:cNvPr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0698E6A-2406-1E65-9F65-8EB15B35BD9A}"/>
              </a:ext>
            </a:extLst>
          </p:cNvPr>
          <p:cNvSpPr/>
          <p:nvPr/>
        </p:nvSpPr>
        <p:spPr>
          <a:xfrm>
            <a:off x="4661713" y="3783151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3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37338-730E-6115-ACED-10728AFA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D62878-2A6D-2BAA-7422-8C7F6E206B5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9D99F68-A58E-F9E8-E6EB-BB9B0FB0F085}"/>
              </a:ext>
            </a:extLst>
          </p:cNvPr>
          <p:cNvSpPr/>
          <p:nvPr/>
        </p:nvSpPr>
        <p:spPr>
          <a:xfrm>
            <a:off x="516918" y="252114"/>
            <a:ext cx="742500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휴가 신청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7705E8-A373-BAA5-70BA-22C7AA03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45870"/>
            <a:ext cx="14630400" cy="6979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FF41F5-171B-2EBD-CD2D-A125BF3C404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55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6DCA-881B-C4C0-2181-41D481D6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95DAFD-3334-CCA9-A5B3-941C699231AB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5984E15-7C2D-9CD8-9D5A-3FEC2A0321CF}"/>
              </a:ext>
            </a:extLst>
          </p:cNvPr>
          <p:cNvSpPr/>
          <p:nvPr/>
        </p:nvSpPr>
        <p:spPr>
          <a:xfrm>
            <a:off x="516917" y="252114"/>
            <a:ext cx="8277761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매니저용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공지사항 작성 및 조회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71665-E89D-FAFE-5BFB-F61D948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5" y="1245870"/>
            <a:ext cx="14566790" cy="6979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72E94-B60D-8DED-FD78-A5B77284DC13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매니저용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  <a:endParaRPr lang="ko-KR" altLang="en-US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87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8E8334-2372-1B1E-DA16-5729D691FFCD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D23101-7530-B820-7DF3-55FB2A78F5C8}"/>
              </a:ext>
            </a:extLst>
          </p:cNvPr>
          <p:cNvSpPr/>
          <p:nvPr/>
        </p:nvSpPr>
        <p:spPr>
          <a:xfrm>
            <a:off x="516918" y="252114"/>
            <a:ext cx="401398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홈페이지 시연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9E1AB90-A869-0690-3CAD-344CDF9334B7}"/>
              </a:ext>
            </a:extLst>
          </p:cNvPr>
          <p:cNvSpPr/>
          <p:nvPr/>
        </p:nvSpPr>
        <p:spPr>
          <a:xfrm>
            <a:off x="516918" y="144391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그린컴퓨터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홈페이지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한국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F3345A-2327-3831-265A-F2BDDEBC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14936"/>
            <a:ext cx="9144000" cy="516255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C290C41-34BE-757E-3584-45BCA8744050}"/>
              </a:ext>
            </a:extLst>
          </p:cNvPr>
          <p:cNvSpPr/>
          <p:nvPr/>
        </p:nvSpPr>
        <p:spPr>
          <a:xfrm>
            <a:off x="6188852" y="232197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4"/>
              </a:rPr>
              <a:t>greencomart.kro.kr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C710-D192-00A3-7EEC-7C3EFA1AAFB0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551244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C64BD53F-2B24-8CFA-35B2-1623E6AE3FA8}"/>
              </a:ext>
            </a:extLst>
          </p:cNvPr>
          <p:cNvSpPr/>
          <p:nvPr/>
        </p:nvSpPr>
        <p:spPr>
          <a:xfrm>
            <a:off x="-3526971" y="183029"/>
            <a:ext cx="21655314" cy="7863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1898B7-80C2-30E1-1A25-EED3E074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561" t="18255" r="24509" b="55189"/>
          <a:stretch/>
        </p:blipFill>
        <p:spPr>
          <a:xfrm>
            <a:off x="4717520" y="2244378"/>
            <a:ext cx="7333013" cy="37225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BC0DB0-13D3-BACC-DC3A-1821B30E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71" t="61734" r="21053" b="9086"/>
          <a:stretch/>
        </p:blipFill>
        <p:spPr>
          <a:xfrm>
            <a:off x="12418208" y="4781811"/>
            <a:ext cx="1687398" cy="3264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BE6970-AE84-A1D4-9FE6-A22D14FB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46" t="50001" r="67861" b="7921"/>
          <a:stretch/>
        </p:blipFill>
        <p:spPr>
          <a:xfrm>
            <a:off x="217941" y="3694968"/>
            <a:ext cx="1421044" cy="3647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DA104D-12E0-E4D6-071F-69FBF70A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85" t="41803" r="19164" b="45550"/>
          <a:stretch/>
        </p:blipFill>
        <p:spPr>
          <a:xfrm>
            <a:off x="11534322" y="2620449"/>
            <a:ext cx="2677117" cy="1253446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00E90F3B-EF6F-FCD8-ED4A-18277D6050A6}"/>
              </a:ext>
            </a:extLst>
          </p:cNvPr>
          <p:cNvSpPr/>
          <p:nvPr/>
        </p:nvSpPr>
        <p:spPr>
          <a:xfrm>
            <a:off x="4723915" y="274578"/>
            <a:ext cx="4743451" cy="221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양식</a:t>
            </a:r>
            <a:r>
              <a:rPr lang="en-US" altLang="ko-KR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미리 짠</a:t>
            </a:r>
            <a:endParaRPr lang="en-US" altLang="ko-KR" sz="7200" dirty="0">
              <a:solidFill>
                <a:srgbClr val="4472C4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페이지</a:t>
            </a:r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5748F8-CB34-E784-5186-DC63F9A8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1" t="32747" r="61290" b="46487"/>
          <a:stretch/>
        </p:blipFill>
        <p:spPr>
          <a:xfrm>
            <a:off x="560199" y="2244378"/>
            <a:ext cx="1554607" cy="17087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9DB26F-8F12-B138-983B-3661EC4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76" r="31765" b="9796"/>
          <a:stretch/>
        </p:blipFill>
        <p:spPr>
          <a:xfrm>
            <a:off x="2034891" y="2494410"/>
            <a:ext cx="5265795" cy="62904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4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0E28-2241-AAA9-7305-56512DF3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015D93-BD6F-C416-8FE6-D6ED76D6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43D3B0-2BEB-FAE1-775F-D45616742975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추후</a:t>
            </a:r>
            <a:r>
              <a:rPr 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계획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30250E9-2C69-E202-F992-DDC77E00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CE3B3A3-CFC0-D8B6-96FE-E4000D3AE71C}"/>
              </a:ext>
            </a:extLst>
          </p:cNvPr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DB144261-4EA0-29B3-73BC-4D6CEE477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9FB6686-0F04-96FD-7752-AAED53DF2234}"/>
              </a:ext>
            </a:extLst>
          </p:cNvPr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DCDE487-55F7-5597-C569-3FEEF0234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D626332C-774A-B534-8B7F-038E09ABD3C5}"/>
              </a:ext>
            </a:extLst>
          </p:cNvPr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A75FF5E5-9762-F9AE-EA7C-8BB997AAE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0449006F-C382-D04F-22D1-25D632E0C059}"/>
              </a:ext>
            </a:extLst>
          </p:cNvPr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047A968C-8FC4-D7DE-1B75-27CC75481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F67D4645-607F-6A72-F628-4851D8439314}"/>
              </a:ext>
            </a:extLst>
          </p:cNvPr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7A3C8001-8F16-9295-6F24-423A54D6B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78C4E344-41C1-EB59-1E1A-6DB3F5726E57}"/>
              </a:ext>
            </a:extLst>
          </p:cNvPr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>
            <a:extLst>
              <a:ext uri="{FF2B5EF4-FFF2-40B4-BE49-F238E27FC236}">
                <a16:creationId xmlns:a16="http://schemas.microsoft.com/office/drawing/2014/main" id="{D60B1920-34A5-F790-8BBD-045C5BB1A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97B183EA-D4DE-5EED-C402-C8F5E1B389A5}"/>
              </a:ext>
            </a:extLst>
          </p:cNvPr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B4E4D89C-3032-D361-AE47-C8250779A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5FADEBA8-C239-7229-D50A-0053CA243E1E}"/>
              </a:ext>
            </a:extLst>
          </p:cNvPr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>
            <a:extLst>
              <a:ext uri="{FF2B5EF4-FFF2-40B4-BE49-F238E27FC236}">
                <a16:creationId xmlns:a16="http://schemas.microsoft.com/office/drawing/2014/main" id="{35587CF7-DBB9-3CBD-91F7-8C97A5EE7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498C93B3-8CEF-D317-A465-6B13161A64EB}"/>
              </a:ext>
            </a:extLst>
          </p:cNvPr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0A60D387-289E-3310-DF6C-8352F2660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2103120"/>
            <a:ext cx="914400" cy="914400"/>
          </a:xfrm>
          <a:prstGeom prst="rect">
            <a:avLst/>
          </a:prstGeom>
        </p:spPr>
      </p:pic>
      <p:pic>
        <p:nvPicPr>
          <p:cNvPr id="28" name="그래픽 27" descr="확인 표시 단색으로 채워진">
            <a:extLst>
              <a:ext uri="{FF2B5EF4-FFF2-40B4-BE49-F238E27FC236}">
                <a16:creationId xmlns:a16="http://schemas.microsoft.com/office/drawing/2014/main" id="{82013070-10CB-ECA5-BE2E-F2AA9B8F4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5904" y="2103120"/>
            <a:ext cx="914400" cy="914400"/>
          </a:xfrm>
          <a:prstGeom prst="rect">
            <a:avLst/>
          </a:prstGeom>
        </p:spPr>
      </p:pic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3DB5197F-E25F-E362-CADD-B5BDE376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54566" y="2110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2E65BAA-EDA6-7F3E-06AE-1DCE21DF05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ADE924F-1400-EC36-94BE-2B0500CF37A5}"/>
              </a:ext>
            </a:extLst>
          </p:cNvPr>
          <p:cNvSpPr/>
          <p:nvPr/>
        </p:nvSpPr>
        <p:spPr>
          <a:xfrm>
            <a:off x="4119937" y="17469"/>
            <a:ext cx="6390525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슬라이드 쇼가 끝났습니다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끝내려면 마우스를 클릭하십시오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</a:t>
            </a:r>
            <a:endParaRPr 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0721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8CAB72-7F32-101F-260A-29DC5EA8028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86AA1CD-4897-2981-D456-17C10F0DB36B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스택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AC4E0-DE2A-8821-1B13-7674BF82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481" y="4979923"/>
            <a:ext cx="252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27064F-9A73-509A-B201-C0834A9B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47" y="4979923"/>
            <a:ext cx="3405405" cy="2520000"/>
          </a:xfrm>
          <a:prstGeom prst="rect">
            <a:avLst/>
          </a:prstGeom>
        </p:spPr>
      </p:pic>
      <p:pic>
        <p:nvPicPr>
          <p:cNvPr id="3078" name="Picture 6" descr="Programming/Spring' 카테고리의 글 목록 (2 Page) — Love And Code">
            <a:extLst>
              <a:ext uri="{FF2B5EF4-FFF2-40B4-BE49-F238E27FC236}">
                <a16:creationId xmlns:a16="http://schemas.microsoft.com/office/drawing/2014/main" id="{7C1DF8E0-C9DF-F50C-0D6D-07A3E7A9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30" y="4979923"/>
            <a:ext cx="25714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ocker Logo PNG Vector (SVG) Free Download">
            <a:extLst>
              <a:ext uri="{FF2B5EF4-FFF2-40B4-BE49-F238E27FC236}">
                <a16:creationId xmlns:a16="http://schemas.microsoft.com/office/drawing/2014/main" id="{F3DC47F1-0F25-8F83-F4BC-25D63891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740" y="972979"/>
            <a:ext cx="30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ginx Logo PNG Vector (SVG) Free Download">
            <a:extLst>
              <a:ext uri="{FF2B5EF4-FFF2-40B4-BE49-F238E27FC236}">
                <a16:creationId xmlns:a16="http://schemas.microsoft.com/office/drawing/2014/main" id="{ED7738EF-E048-FB18-F8D9-F5ADC185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50" y="972979"/>
            <a:ext cx="323076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한컴오피스 한글 | AppFollow | App's reputation platform">
            <a:extLst>
              <a:ext uri="{FF2B5EF4-FFF2-40B4-BE49-F238E27FC236}">
                <a16:creationId xmlns:a16="http://schemas.microsoft.com/office/drawing/2014/main" id="{6AB0A30C-E43A-3702-3F9C-7F7F8605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15720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7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4AEE-9954-95EE-CE80-C012D9F8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A67A56-AFC4-0343-701B-5A6C7EE30471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8DB4-2643-AC21-BCED-A73A6251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23" y="0"/>
            <a:ext cx="9255946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5839585-BBE1-E2F1-41A9-F0B44777A4AD}"/>
              </a:ext>
            </a:extLst>
          </p:cNvPr>
          <p:cNvSpPr/>
          <p:nvPr/>
        </p:nvSpPr>
        <p:spPr>
          <a:xfrm>
            <a:off x="1502707" y="3760410"/>
            <a:ext cx="1250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ERD</a:t>
            </a:r>
          </a:p>
        </p:txBody>
      </p:sp>
      <p:pic>
        <p:nvPicPr>
          <p:cNvPr id="6146" name="Picture 2" descr="MySQL] 1. MySQL 시작하기(with Workbench)">
            <a:extLst>
              <a:ext uri="{FF2B5EF4-FFF2-40B4-BE49-F238E27FC236}">
                <a16:creationId xmlns:a16="http://schemas.microsoft.com/office/drawing/2014/main" id="{3016CCE7-010C-021D-110C-EE0AF2F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283" y="5110121"/>
            <a:ext cx="4607960" cy="30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8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2950" y="58376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2950" y="2754749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의사 소통 수단이 너무 많고 복잡함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2950" y="337030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2950" y="3985855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수기 작업으로 인한 불편함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950" y="4601408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42950" y="5216962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272525"/>
                </a:solidFill>
                <a:highlight>
                  <a:srgbClr val="FFFF00"/>
                </a:highlight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변동 전달의 누락</a:t>
            </a:r>
            <a:endParaRPr lang="en-US" sz="2400" dirty="0">
              <a:highlight>
                <a:srgbClr val="FFFF00"/>
              </a:highligh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2950" y="5832515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2950" y="6363057"/>
            <a:ext cx="6313289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b="1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=&gt; </a:t>
            </a:r>
            <a:r>
              <a:rPr lang="en-US" sz="3200" b="1" u="sng" kern="0" spc="-33" dirty="0">
                <a:solidFill>
                  <a:srgbClr val="272525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Inter" pitchFamily="34" charset="-120"/>
              </a:rPr>
              <a:t>상호 의사소통의 부재</a:t>
            </a:r>
            <a:endParaRPr lang="en-US" sz="3200" u="sng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2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81795" y="1804154"/>
            <a:ext cx="6313261" cy="60507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아이디어 구상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DE5177-E570-B782-A351-63B845FBEFEC}"/>
              </a:ext>
            </a:extLst>
          </p:cNvPr>
          <p:cNvSpPr/>
          <p:nvPr/>
        </p:nvSpPr>
        <p:spPr>
          <a:xfrm>
            <a:off x="647701" y="2110381"/>
            <a:ext cx="6410646" cy="137255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716994"/>
            <a:ext cx="5924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개발 과정의 PDCA 사이클</a:t>
            </a:r>
            <a:endParaRPr lang="en-US" sz="44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6930" y="2312169"/>
            <a:ext cx="3726000" cy="1172151"/>
          </a:xfrm>
          <a:prstGeom prst="rect">
            <a:avLst/>
          </a:prstGeom>
          <a:solidFill>
            <a:srgbClr val="CC99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Plan(계획)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 분석과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목표를 정하는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01546" y="2312170"/>
            <a:ext cx="3909122" cy="1172151"/>
          </a:xfrm>
          <a:prstGeom prst="rect">
            <a:avLst/>
          </a:prstGeom>
          <a:solidFill>
            <a:srgbClr val="F8CBAD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Do(실행)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계획한 목표를 달성하기 위해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38" y="2314800"/>
            <a:ext cx="5040000" cy="5040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928" y="6229854"/>
            <a:ext cx="3724710" cy="1077739"/>
          </a:xfrm>
          <a:prstGeom prst="rect">
            <a:avLst/>
          </a:prstGeom>
          <a:solidFill>
            <a:srgbClr val="00B0F0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Act(개선)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평가 결과를 바탕으로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개선 조치를 취하는 단계</a:t>
            </a:r>
            <a:endParaRPr lang="en-US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01546" y="6182649"/>
            <a:ext cx="3909122" cy="1172151"/>
          </a:xfrm>
          <a:prstGeom prst="rect">
            <a:avLst/>
          </a:prstGeom>
          <a:solidFill>
            <a:srgbClr val="85FF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Check(검토)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실행한 결과를 검토하고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 달성 여부를 판단하는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712F55-2648-8755-61AB-287BDC4E50AC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2DE351-7AEB-E5EC-E638-D4CBAE62F7C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2D728-1A42-5BB1-2235-982F5B1C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76" y="327285"/>
            <a:ext cx="5852172" cy="32918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920A3F-2E9A-3D15-43A5-D62D592E6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76" y="477285"/>
            <a:ext cx="5852172" cy="3291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2649ED-E86D-3F0E-2A57-6F38E862B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76" y="627285"/>
            <a:ext cx="5852172" cy="3291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94BD1E-4F85-6800-3C4D-22055E31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76" y="777285"/>
            <a:ext cx="5852172" cy="32918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318A-3087-39D5-B4DE-9C7CFDA8D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176" y="927285"/>
            <a:ext cx="5852172" cy="32918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F1587C-F8A4-4B1B-9C5B-6DF9D904D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176" y="1077285"/>
            <a:ext cx="5852172" cy="3291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F45FA-B243-B406-58A8-7C638CAFD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8176" y="1227285"/>
            <a:ext cx="5852172" cy="32918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5D75FE-FE2F-8434-C57F-267F77A775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176" y="1377285"/>
            <a:ext cx="5852172" cy="32918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937737-9668-8B1A-D02A-5E6E65A1BD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8176" y="1527285"/>
            <a:ext cx="5852172" cy="32918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78DFCC-3194-796F-3056-B790AAE90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953789" y="958241"/>
            <a:ext cx="5725363" cy="36378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3DC351-D5A7-713E-6A3F-289EEFAE5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996396" y="3622535"/>
            <a:ext cx="6687903" cy="42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9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575D1A-575C-D996-68FA-C0AE768C158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4335E-382E-2A61-2BF6-E782719F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6"/>
            <a:ext cx="14642855" cy="7053943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59BDFD30-7F98-6E5B-7384-3C797071C0F7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 구현 화면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93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5454E-2E5B-3F2F-2464-8314C8CD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CB03D2-8D7F-7D35-D911-6F71B3B4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04DCA8A-C6A1-A77B-DA83-4AE06CBD56F6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학생용 페이지 구현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EE50942-4953-5599-53D2-2B710AA52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1040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CFA9423-829A-C422-4AA5-DEEF522D45DF}"/>
              </a:ext>
            </a:extLst>
          </p:cNvPr>
          <p:cNvSpPr/>
          <p:nvPr/>
        </p:nvSpPr>
        <p:spPr>
          <a:xfrm>
            <a:off x="793790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627AA87-6A95-D4EB-175B-BD926FB4D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1040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0BCB4B0F-2F04-8B1B-0294-D2F350048C94}"/>
              </a:ext>
            </a:extLst>
          </p:cNvPr>
          <p:cNvSpPr/>
          <p:nvPr/>
        </p:nvSpPr>
        <p:spPr>
          <a:xfrm>
            <a:off x="3425904" y="40041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DEAE10E9-F175-A435-BDB2-8AD779DB2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1040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63650BBE-C6A6-7366-BA08-C9DC807E8183}"/>
              </a:ext>
            </a:extLst>
          </p:cNvPr>
          <p:cNvSpPr/>
          <p:nvPr/>
        </p:nvSpPr>
        <p:spPr>
          <a:xfrm>
            <a:off x="6058138" y="40041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5A34EA19-60A6-A4D7-7E4C-455A08F05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D02084AC-220D-6B57-3EA1-7CB87DD3FB6A}"/>
              </a:ext>
            </a:extLst>
          </p:cNvPr>
          <p:cNvSpPr/>
          <p:nvPr/>
        </p:nvSpPr>
        <p:spPr>
          <a:xfrm>
            <a:off x="793790" y="5841325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마이페이지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C4DAE8A4-AB23-558E-3EBC-C48B98FBE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24" y="5047536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4AADC26F-D096-EFB6-5F22-61FE205DB52A}"/>
              </a:ext>
            </a:extLst>
          </p:cNvPr>
          <p:cNvSpPr/>
          <p:nvPr/>
        </p:nvSpPr>
        <p:spPr>
          <a:xfrm>
            <a:off x="3426024" y="5841325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강좌 선택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1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CC6DF-9A19-AED5-F25F-EC6FC07D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7969-EEED-00C5-1071-2DB980AE93FA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64215-B04D-91E7-A069-D4EEA895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900"/>
            <a:ext cx="14630400" cy="70437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2824E56-75BE-28F8-7381-51AE518F4F9B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학생용 페이지</a:t>
            </a: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출결 관리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A6ECF6-A250-E321-448F-9B2F92576BAA}"/>
              </a:ext>
            </a:extLst>
          </p:cNvPr>
          <p:cNvSpPr/>
          <p:nvPr/>
        </p:nvSpPr>
        <p:spPr>
          <a:xfrm>
            <a:off x="9195371" y="4356243"/>
            <a:ext cx="976045" cy="6678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48D4E-CC2A-200F-8475-39B3959C41E1}"/>
              </a:ext>
            </a:extLst>
          </p:cNvPr>
          <p:cNvSpPr txBox="1"/>
          <p:nvPr/>
        </p:nvSpPr>
        <p:spPr>
          <a:xfrm>
            <a:off x="12913115" y="-15014"/>
            <a:ext cx="165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00FF00"/>
                </a:highligh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학생용</a:t>
            </a:r>
            <a:endParaRPr lang="en-US" altLang="ko-KR" sz="2000" dirty="0">
              <a:highlight>
                <a:srgbClr val="00FF00"/>
              </a:highligh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강사용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매니저용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2707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309</Words>
  <Application>Microsoft Office PowerPoint</Application>
  <PresentationFormat>사용자 지정</PresentationFormat>
  <Paragraphs>136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경기천년바탕 Regular</vt:lpstr>
      <vt:lpstr>경기천년제목 Medium</vt:lpstr>
      <vt:lpstr>경기천년제목 Light</vt:lpstr>
      <vt:lpstr>Arial</vt:lpstr>
      <vt:lpstr>경기천년제목 Bold</vt:lpstr>
      <vt:lpstr>경기천년바탕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7</cp:revision>
  <dcterms:created xsi:type="dcterms:W3CDTF">2024-11-12T08:24:51Z</dcterms:created>
  <dcterms:modified xsi:type="dcterms:W3CDTF">2024-11-13T04:47:57Z</dcterms:modified>
</cp:coreProperties>
</file>